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6B8F4-F151-4B14-8D09-F6CF528A4A7F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1E11E-45AA-47D1-9199-1B641544C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505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1E11E-45AA-47D1-9199-1B641544C9D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676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822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972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156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35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19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16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003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98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54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580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333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D1BDD-9AB3-47E7-9B94-2863CA0B83C5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2AE93-CE49-47EB-BA42-DC863926A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43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12" Type="http://schemas.openxmlformats.org/officeDocument/2006/relationships/image" Target="../media/image2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adidas-group.corporate-publications.com/2009/gb/en/financial-review/group-business-performance/83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57200"/>
            <a:ext cx="76962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Adidas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By Brian Marx</a:t>
            </a:r>
          </a:p>
          <a:p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59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863"/>
    </mc:Choice>
    <mc:Fallback xmlns="">
      <p:transition spd="slow" advTm="178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few things to know about Adidas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514600"/>
            <a:ext cx="31242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974538"/>
            <a:ext cx="2438400" cy="366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93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91"/>
    </mc:Choice>
    <mc:Fallback xmlns="">
      <p:transition spd="slow" advTm="224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has Adidas Branded Itself?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2" y="1102585"/>
            <a:ext cx="1750738" cy="1869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526" y="2801364"/>
            <a:ext cx="327660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7" y="4478332"/>
            <a:ext cx="1519975" cy="1998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32504" y="4871232"/>
            <a:ext cx="21194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Running</a:t>
            </a:r>
            <a:endParaRPr lang="en-US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32504" y="2027425"/>
            <a:ext cx="25923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Basketball</a:t>
            </a:r>
            <a:endParaRPr lang="en-US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32504" y="1267752"/>
            <a:ext cx="20966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Football</a:t>
            </a:r>
            <a:endParaRPr lang="en-US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19800" y="3148401"/>
            <a:ext cx="23979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SPORTS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760" y="5707559"/>
            <a:ext cx="21451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Baseball</a:t>
            </a:r>
            <a:endParaRPr lang="en-US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13414" y="3009902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=</a:t>
            </a:r>
            <a:endParaRPr lang="en-US" sz="7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61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621"/>
    </mc:Choice>
    <mc:Fallback xmlns="">
      <p:transition spd="slow" advTm="386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429250" y="14859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0" t="28846" r="31326" b="16095"/>
          <a:stretch/>
        </p:blipFill>
        <p:spPr bwMode="auto">
          <a:xfrm>
            <a:off x="0" y="0"/>
            <a:ext cx="9144000" cy="6716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495" y="5397067"/>
            <a:ext cx="1965105" cy="1319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2005142" cy="211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4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571"/>
    </mc:Choice>
    <mc:Fallback xmlns="">
      <p:transition spd="slow" advTm="595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643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Running</a:t>
            </a:r>
          </a:p>
          <a:p>
            <a:r>
              <a:rPr lang="en-US" dirty="0" smtClean="0"/>
              <a:t>Football </a:t>
            </a:r>
            <a:r>
              <a:rPr lang="en-US" dirty="0"/>
              <a:t>(soccer)</a:t>
            </a:r>
          </a:p>
          <a:p>
            <a:r>
              <a:rPr lang="en-US" dirty="0" smtClean="0"/>
              <a:t>Tennis</a:t>
            </a:r>
            <a:endParaRPr lang="en-US" dirty="0"/>
          </a:p>
          <a:p>
            <a:r>
              <a:rPr lang="en-US" dirty="0" smtClean="0"/>
              <a:t>Golf</a:t>
            </a:r>
            <a:endParaRPr lang="en-US" dirty="0"/>
          </a:p>
          <a:p>
            <a:r>
              <a:rPr lang="en-US" dirty="0" smtClean="0"/>
              <a:t>Cricket</a:t>
            </a:r>
            <a:endParaRPr lang="en-US" dirty="0"/>
          </a:p>
          <a:p>
            <a:r>
              <a:rPr lang="en-US" dirty="0" smtClean="0"/>
              <a:t>Basketball</a:t>
            </a:r>
            <a:endParaRPr lang="en-US" dirty="0"/>
          </a:p>
          <a:p>
            <a:r>
              <a:rPr lang="en-US" dirty="0" smtClean="0"/>
              <a:t>Lacrosse</a:t>
            </a:r>
            <a:endParaRPr lang="en-US" dirty="0"/>
          </a:p>
          <a:p>
            <a:r>
              <a:rPr lang="en-US" dirty="0" smtClean="0"/>
              <a:t>Rugby</a:t>
            </a:r>
            <a:endParaRPr lang="en-US" dirty="0"/>
          </a:p>
          <a:p>
            <a:r>
              <a:rPr lang="en-US" dirty="0" smtClean="0"/>
              <a:t>Gymnastics</a:t>
            </a:r>
            <a:endParaRPr lang="en-US" dirty="0"/>
          </a:p>
          <a:p>
            <a:r>
              <a:rPr lang="en-US" dirty="0" smtClean="0"/>
              <a:t>Skateboarding</a:t>
            </a:r>
            <a:endParaRPr lang="en-US" dirty="0"/>
          </a:p>
          <a:p>
            <a:r>
              <a:rPr lang="en-US" dirty="0" smtClean="0"/>
              <a:t>Baseball</a:t>
            </a:r>
            <a:endParaRPr lang="en-US" dirty="0"/>
          </a:p>
          <a:p>
            <a:r>
              <a:rPr lang="en-US" dirty="0" smtClean="0"/>
              <a:t>Accessories</a:t>
            </a:r>
            <a:endParaRPr lang="en-US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9906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906" y="2895600"/>
            <a:ext cx="2433638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643438"/>
            <a:ext cx="19812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2667000" y="1905000"/>
            <a:ext cx="1981200" cy="2738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2895600" y="2209800"/>
            <a:ext cx="2286000" cy="34242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438400" y="3857625"/>
            <a:ext cx="3276600" cy="14763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8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613"/>
    </mc:Choice>
    <mc:Fallback xmlns="">
      <p:transition spd="slow" advTm="396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600200"/>
          </a:xfrm>
        </p:spPr>
        <p:txBody>
          <a:bodyPr>
            <a:normAutofit/>
          </a:bodyPr>
          <a:lstStyle/>
          <a:p>
            <a:pPr lvl="0"/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3200" b="1" dirty="0" smtClean="0"/>
              <a:t>Who/What </a:t>
            </a:r>
            <a:r>
              <a:rPr lang="en-US" sz="3200" b="1" dirty="0"/>
              <a:t>is economically affected by </a:t>
            </a:r>
            <a:r>
              <a:rPr lang="en-US" sz="3200" b="1" dirty="0" smtClean="0"/>
              <a:t>Adidas? 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pPr marL="0" indent="0">
              <a:buNone/>
            </a:pPr>
            <a:endParaRPr lang="en-US" sz="2800" b="1" dirty="0" smtClean="0"/>
          </a:p>
          <a:p>
            <a:pPr>
              <a:buFontTx/>
              <a:buChar char="-"/>
            </a:pPr>
            <a:endParaRPr lang="en-US" sz="1800" dirty="0" smtClean="0"/>
          </a:p>
          <a:p>
            <a:pPr>
              <a:buFontTx/>
              <a:buChar char="-"/>
            </a:pPr>
            <a:endParaRPr lang="en-US" sz="1800" dirty="0" smtClean="0"/>
          </a:p>
          <a:p>
            <a:pPr>
              <a:buFontTx/>
              <a:buChar char="-"/>
            </a:pPr>
            <a:endParaRPr lang="en-US" sz="1800" dirty="0"/>
          </a:p>
          <a:p>
            <a:pPr>
              <a:buFontTx/>
              <a:buChar char="-"/>
            </a:pP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021686"/>
            <a:ext cx="1552575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://www.tjconleylaw.com/wp-content/uploads/2010/03/Unhappy-employee-300x19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3021686"/>
            <a:ext cx="2857500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7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001"/>
    </mc:Choice>
    <mc:Fallback xmlns="">
      <p:transition spd="slow" advTm="119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Who/What </a:t>
            </a:r>
            <a:r>
              <a:rPr lang="en-US" sz="3200" b="1" dirty="0"/>
              <a:t>is affected by </a:t>
            </a:r>
            <a:r>
              <a:rPr lang="en-US" sz="3200" b="1" dirty="0" smtClean="0"/>
              <a:t>Adidas </a:t>
            </a:r>
            <a:r>
              <a:rPr lang="en-US" sz="3200" b="1" dirty="0"/>
              <a:t>in any other </a:t>
            </a:r>
            <a:r>
              <a:rPr lang="en-US" sz="3200" b="1" dirty="0" smtClean="0"/>
              <a:t>manner?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81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/>
          </a:p>
          <a:p>
            <a:pPr>
              <a:buFontTx/>
              <a:buChar char="-"/>
            </a:pPr>
            <a:endParaRPr lang="en-US" sz="1800" dirty="0"/>
          </a:p>
          <a:p>
            <a:pPr>
              <a:buFontTx/>
              <a:buChar char="-"/>
            </a:pPr>
            <a:endParaRPr lang="en-US" sz="1800" dirty="0" smtClean="0"/>
          </a:p>
          <a:p>
            <a:pPr>
              <a:buFontTx/>
              <a:buChar char="-"/>
            </a:pPr>
            <a:endParaRPr lang="en-US" sz="1800" dirty="0" smtClean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790950" y="1600199"/>
            <a:ext cx="3429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b="1" dirty="0" smtClean="0"/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endParaRPr lang="en-US" dirty="0" smtClean="0"/>
          </a:p>
          <a:p>
            <a:r>
              <a:rPr lang="en-US" sz="2800" b="1" dirty="0" smtClean="0"/>
              <a:t> </a:t>
            </a:r>
            <a:endParaRPr lang="en-US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1504950"/>
            <a:ext cx="169545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2" y="3657600"/>
            <a:ext cx="21431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1828800"/>
            <a:ext cx="2362200" cy="2001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28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901"/>
    </mc:Choice>
    <mc:Fallback xmlns="">
      <p:transition spd="slow" advTm="149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sz="2700" b="1" dirty="0"/>
              <a:t>Is </a:t>
            </a:r>
            <a:r>
              <a:rPr lang="en-US" sz="2700" b="1" dirty="0" smtClean="0"/>
              <a:t>Adidas </a:t>
            </a:r>
            <a:r>
              <a:rPr lang="en-US" sz="2700" b="1" dirty="0"/>
              <a:t>of benefit to most people? Why?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56235" y="1371600"/>
            <a:ext cx="1202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YES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055821"/>
            <a:ext cx="34575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2409825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49" y="1079239"/>
            <a:ext cx="3438525" cy="2139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www.psdgraphics.com/wp-content/uploads/2009/12/thumbs-up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6" t="6117" r="25510"/>
          <a:stretch/>
        </p:blipFill>
        <p:spPr bwMode="auto">
          <a:xfrm>
            <a:off x="2971800" y="1079239"/>
            <a:ext cx="2286000" cy="313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4532342"/>
            <a:ext cx="2143125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4213254"/>
            <a:ext cx="2809875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362" y="4379796"/>
            <a:ext cx="2995612" cy="143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91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296"/>
    </mc:Choice>
    <mc:Fallback xmlns="">
      <p:transition spd="slow" advTm="692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/>
              <a:t>"</a:t>
            </a:r>
            <a:r>
              <a:rPr lang="en-US" dirty="0"/>
              <a:t>Where Are Adidas Products Made." The Q&amp;A Wiki. Web. 16 Nov. 2011. &lt;http://wiki.answers.com/Q/Where_are_Adidas_products_made&gt;. </a:t>
            </a:r>
          </a:p>
          <a:p>
            <a:r>
              <a:rPr lang="en-US" dirty="0" err="1"/>
              <a:t>McDOUGALL</a:t>
            </a:r>
            <a:r>
              <a:rPr lang="en-US" dirty="0"/>
              <a:t>, Christopher. "The Painful Truth about Trainers: Are Expensive Running Shoes a Waste of Money? | Mail Online." Home | Mail Online. Web. 16 Nov. 2011. &lt;http://www.dailymail.co.uk/home/moslive/article-1170253/The-painful-truth-trainers-Are-expensive-running-shoes-waste-money.html&gt;.</a:t>
            </a:r>
          </a:p>
          <a:p>
            <a:r>
              <a:rPr lang="en-US" dirty="0"/>
              <a:t>"Adidas." Wikipedia, the Free Encyclopedia. Web. 16 Nov. 2011. &lt;http://en.wikipedia.org/wiki/Adidas&gt;.</a:t>
            </a:r>
          </a:p>
          <a:p>
            <a:r>
              <a:rPr lang="en-US" dirty="0"/>
              <a:t>Facts about Adidas - FactsnFacts.com." Interesting Facts. Web. 16 Nov. 2011. &lt;http://www.factsnfacts.com/brands_facts/adidas/&gt;.</a:t>
            </a:r>
          </a:p>
          <a:p>
            <a:r>
              <a:rPr lang="en-US" u="sng" dirty="0">
                <a:hlinkClick r:id="rId2"/>
              </a:rPr>
              <a:t>http://adidas-group.corporate-publications.com/2009/gb/en/financial-review/group-business-performance/83.html</a:t>
            </a:r>
            <a:r>
              <a:rPr lang="en-US" dirty="0"/>
              <a:t> </a:t>
            </a:r>
          </a:p>
          <a:p>
            <a:r>
              <a:rPr lang="en-US" dirty="0"/>
              <a:t>"Social and Environmental Affairs FAQs." Web. 16 Nov. 2011. &lt;http://www.adidas-group.com/en/services/faq/sea/sea.aspx&gt;.</a:t>
            </a:r>
          </a:p>
          <a:p>
            <a:r>
              <a:rPr lang="en-US" dirty="0"/>
              <a:t>Burke, Jason. "Child </a:t>
            </a:r>
            <a:r>
              <a:rPr lang="en-US" dirty="0" err="1"/>
              <a:t>Labour</a:t>
            </a:r>
            <a:r>
              <a:rPr lang="en-US" dirty="0"/>
              <a:t> Scandal Hits Adidas | UK News | The Observer." Latest News, Sport and Comment from the Guardian | The Guardian. Web. 16 Nov. 2011. &lt;http://www.guardian.co.uk/uk/2000/nov/19/jasonburke.theobserver&gt;.</a:t>
            </a:r>
          </a:p>
          <a:p>
            <a:r>
              <a:rPr lang="en-US" dirty="0"/>
              <a:t>"Child </a:t>
            </a:r>
            <a:r>
              <a:rPr lang="en-US" dirty="0" err="1"/>
              <a:t>Labour</a:t>
            </a:r>
            <a:r>
              <a:rPr lang="en-US" dirty="0"/>
              <a:t> Used to Manufacture 'World Cup' Balls." LANDELIJKE INDIA WERKGROEP. Web. 16 Nov. 2011. &lt;http://www.indianet.nl/a020522.html&gt;.</a:t>
            </a:r>
          </a:p>
          <a:p>
            <a:r>
              <a:rPr lang="en-US" dirty="0"/>
              <a:t>"Where Is Adidas Manufactured." The Q&amp;A Wiki. Web. 16 Nov. 2011. &lt;http://wiki.answers.com/Q/Where_is_Adidas_manufactured&gt;.</a:t>
            </a:r>
          </a:p>
          <a:p>
            <a:r>
              <a:rPr lang="en-US" dirty="0"/>
              <a:t>Google Images.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675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8911</TotalTime>
  <Words>284</Words>
  <Application>Microsoft Office PowerPoint</Application>
  <PresentationFormat>On-screen Show (4:3)</PresentationFormat>
  <Paragraphs>54</Paragraphs>
  <Slides>9</Slides>
  <Notes>1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Adidas</vt:lpstr>
      <vt:lpstr>A few things to know about Adidas</vt:lpstr>
      <vt:lpstr>How has Adidas Branded Itself?</vt:lpstr>
      <vt:lpstr> </vt:lpstr>
      <vt:lpstr>  </vt:lpstr>
      <vt:lpstr>  Who/What is economically affected by Adidas? </vt:lpstr>
      <vt:lpstr>Who/What is affected by Adidas in any other manner?</vt:lpstr>
      <vt:lpstr>Is Adidas of benefit to most people? Why? </vt:lpstr>
      <vt:lpstr>Bibliography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Adidas</dc:title>
  <dc:creator>Test</dc:creator>
  <cp:lastModifiedBy>Test</cp:lastModifiedBy>
  <cp:revision>30</cp:revision>
  <dcterms:created xsi:type="dcterms:W3CDTF">2011-11-01T19:38:10Z</dcterms:created>
  <dcterms:modified xsi:type="dcterms:W3CDTF">2011-11-16T11:33:48Z</dcterms:modified>
</cp:coreProperties>
</file>